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9"/>
  </p:notesMasterIdLst>
  <p:sldIdLst>
    <p:sldId id="257" r:id="rId2"/>
    <p:sldId id="258" r:id="rId3"/>
    <p:sldId id="261" r:id="rId4"/>
    <p:sldId id="262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664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BF64C6-DCF4-47CF-A48F-B20A848605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60DFE-5748-4108-A34F-C5B2AC57DEF2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12E848B-70F9-44A9-8361-2D3567F23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11FF9-F8BF-4659-BB30-4FE69CA81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CCC44-7E92-40B2-8DD2-9027552DC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080F6-0D70-4C72-A4A7-478A5622B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E1C9F8A-C553-488F-808E-078382966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8ED5-9E6F-40AB-871D-BD79A2B12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A4FBB7F-E35C-4E12-88C4-EB85B317D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FC324-D02F-41AC-BF56-D8E8420EA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886EF6A-68CA-4CC6-80F6-B90A54C45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122BDC0-3CD6-48D0-8BD3-D6B3AD685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522B9-ED6A-4943-AEAB-D5FD02967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0197D2A-013E-4FE7-8496-777790125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9006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9006F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C007F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68007F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005BD3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00188" y="357188"/>
            <a:ext cx="6046787" cy="1470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>
                <a:latin typeface="Arial" pitchFamily="34" charset="0"/>
                <a:cs typeface="Arial" pitchFamily="34" charset="0"/>
              </a:rPr>
              <a:t>Симметрия в человеке</a:t>
            </a:r>
          </a:p>
        </p:txBody>
      </p:sp>
      <p:pic>
        <p:nvPicPr>
          <p:cNvPr id="5" name="Рисунок 4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000240"/>
            <a:ext cx="4945626" cy="430652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5157788"/>
            <a:ext cx="6400800" cy="17002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cap="non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 ТОЛЬКО ВНЕШНЯЯ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84438" y="0"/>
            <a:ext cx="6659562" cy="1470025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В человеке очень ярко выражена симметрия</a:t>
            </a:r>
          </a:p>
        </p:txBody>
      </p:sp>
      <p:pic>
        <p:nvPicPr>
          <p:cNvPr id="8" name="Picture 5" descr="человек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2286000" cy="34321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человек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1714500"/>
            <a:ext cx="3581400" cy="327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Рисунок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3893" y="1428736"/>
            <a:ext cx="2810107" cy="381371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86313"/>
            <a:ext cx="9144000" cy="192881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Никто не усомнится, что внешне человек построен симметрично: левой руке всегда соответствует правая и обе руки совершенно </a:t>
            </a:r>
            <a:r>
              <a:rPr lang="ru-RU" b="1" i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одинаковы!</a:t>
            </a:r>
            <a:endParaRPr lang="ru-RU" b="1" i="1" u="sng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age146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785794"/>
            <a:ext cx="6081115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625" y="4214813"/>
            <a:ext cx="8534400" cy="221456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 в одежде человек тоже, как правило, старается поддерживать впечатление симметричности: правый рукав соответствует левому, правая штанина — левой.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214290"/>
            <a:ext cx="3910988" cy="3810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3786188"/>
            <a:ext cx="8504238" cy="2571750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Но на фоне этой общей симметрии в мелких деталях мы умышленно допускаем асимметрию, например помещаем на костюме асимметричный кармашек на груди. Или надеваем кольцо на безымянный палец только одной руки. Лишь на левой стороне груди носятся ордена и значки.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2"/>
          <a:srcRect b="49931"/>
          <a:stretch>
            <a:fillRect/>
          </a:stretch>
        </p:blipFill>
        <p:spPr>
          <a:xfrm>
            <a:off x="2141620" y="276725"/>
            <a:ext cx="4930709" cy="329515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человек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14290"/>
            <a:ext cx="2895600" cy="381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2928934"/>
            <a:ext cx="4141788" cy="35004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89006F"/>
                </a:solidFill>
                <a:latin typeface="Arial" pitchFamily="34" charset="0"/>
                <a:cs typeface="Arial" pitchFamily="34" charset="0"/>
              </a:rPr>
              <a:t>В природе нет примеров математически безукоризненной симметрии.</a:t>
            </a:r>
            <a:br>
              <a:rPr lang="ru-RU" sz="3200" dirty="0" smtClean="0">
                <a:solidFill>
                  <a:srgbClr val="89006F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89006F"/>
                </a:solidFill>
                <a:latin typeface="Arial" pitchFamily="34" charset="0"/>
                <a:cs typeface="Arial" pitchFamily="34" charset="0"/>
              </a:rPr>
              <a:t>Легко указать отклонения от неё</a:t>
            </a:r>
          </a:p>
        </p:txBody>
      </p:sp>
      <p:pic>
        <p:nvPicPr>
          <p:cNvPr id="6" name="Рисунок 5" descr="Рисунок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14290"/>
            <a:ext cx="4126832" cy="585937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5342" y="4429132"/>
            <a:ext cx="1582951" cy="2252661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428625"/>
            <a:ext cx="4214813" cy="48577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>
                <a:latin typeface="Arial" pitchFamily="34" charset="0"/>
                <a:cs typeface="Arial" pitchFamily="34" charset="0"/>
              </a:rPr>
              <a:t>Именно эти отклонения – родинка, волосы, расчёсанные на косой пробор, или деталь в одежде, нарушающая симметрию, - и придают каждому человеку характерные только для него черты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6182" y="614364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ГЛАВНУЮ</a:t>
            </a:r>
            <a:endParaRPr lang="ru-RU" sz="1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Рисунок1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678" y="142853"/>
            <a:ext cx="3295366" cy="1857388"/>
          </a:xfrm>
          <a:prstGeom prst="rect">
            <a:avLst/>
          </a:prstGeom>
        </p:spPr>
      </p:pic>
      <p:pic>
        <p:nvPicPr>
          <p:cNvPr id="10" name="Picture 3" descr="человек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928934"/>
            <a:ext cx="266065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</TotalTime>
  <Words>142</Words>
  <Application>Microsoft Office PowerPoint</Application>
  <PresentationFormat>Экран (4:3)</PresentationFormat>
  <Paragraphs>10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Симметрия в человеке</vt:lpstr>
      <vt:lpstr>В человеке очень ярко выражена симметрия</vt:lpstr>
      <vt:lpstr>Никто не усомнится, что внешне человек построен симметрично: левой руке всегда соответствует правая и обе руки совершенно одинаковы!</vt:lpstr>
      <vt:lpstr>И в одежде человек тоже, как правило, старается поддерживать впечатление симметричности: правый рукав соответствует левому, правая штанина — левой.</vt:lpstr>
      <vt:lpstr>Слайд 5</vt:lpstr>
      <vt:lpstr>В природе нет примеров математически безукоризненной симметрии. Легко указать отклонения от неё</vt:lpstr>
      <vt:lpstr>Именно эти отклонения – родинка, волосы, расчёсанные на косой пробор, или деталь в одежде, нарушающая симметрию, - и придают каждому человеку характерные только для него черты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человеке</dc:title>
  <dc:creator>Женя</dc:creator>
  <cp:lastModifiedBy>Алёна</cp:lastModifiedBy>
  <cp:revision>32</cp:revision>
  <dcterms:created xsi:type="dcterms:W3CDTF">2009-01-10T18:33:17Z</dcterms:created>
  <dcterms:modified xsi:type="dcterms:W3CDTF">2009-01-23T15:28:02Z</dcterms:modified>
</cp:coreProperties>
</file>